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4BB0-0F21-4417-AEDC-F1C795073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9842B-2DED-4379-9DAB-178652527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57624-DDAD-4D17-AFE9-A5D7A705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CF9C-344F-4436-AEE8-3F20AA05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07E0C-7095-49EC-B2BC-267AE9C7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4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E3F4-CB7E-4325-AFFB-6659A01E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B60B5-2493-4B7D-9E57-1245038C7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A7947-08C6-4729-857F-9BDC1F173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AE0CE-BB45-472E-AF19-A5A749DF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BAFF1-2ADD-4683-81D0-E08BB77D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7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A78627-0006-44A1-8913-F09E22AF7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324B4-8A96-41D5-A9A4-7EAB6D1DB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E65B4-4870-4E4E-BC3B-E5726B308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D94A2-3901-4A70-872C-1622E43C5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C4294-FE2E-49D2-BDDD-69B211CA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8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C0A6-00FC-49A0-B2F9-76FE2218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D4E2-1A10-47A0-AB23-9583C7DC6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A7BA8-3FBC-41C1-A385-B6DE5247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C95E8-86DF-4404-95A9-2432E3D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B0259-5289-4AD6-A206-74703D47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5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18F0-7617-4EFC-AE20-B021F092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8DE33-654C-4CE7-A119-1018ED973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4AB4-9F14-45C5-9F5E-0A16BEBE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643E-E301-4EDE-AF4C-7884F8912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C0CFD-0665-437F-A35C-809D902A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677F-3C12-49F2-A287-252B79DA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F2CD-785E-4A16-88BA-CDFB49AFE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701D2-A5F7-471C-A49A-A28F59917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D6918-3CAE-439D-A1B5-242E4789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7B4A1-378F-45A9-8B74-1C8C8BD97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F80F9-6E4C-46EA-8016-721660AB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2DD5-7F7F-4EFF-B176-5FB058601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5737F-5CEF-4010-91BD-31E9A6A46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22070-6783-4EDA-81A3-78126D88B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10F1C-8D00-4078-9180-2FF28FAAC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EBEC1-2675-4603-8478-05912948D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64799-5267-4EF7-A2F6-8AA2B92B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1E9C7-5B6C-47C3-98E7-A3F41DF5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9D3C3-AF7B-4B84-B384-5C24A2EA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63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DC39-5AFD-4AB9-89CD-A1A373AD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1722F-2767-4C2B-BF54-B9D69171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61644-8E8E-4A43-84B5-157739CE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3C00B-C626-4CD8-A6D8-9205C8B7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4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1E8C84-B6B5-4543-898B-E4578A00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77340-91CE-4802-8C4B-7747A7F32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09B7-2A2D-49EF-A20E-220CAEE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32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8707-9660-414D-98D8-B2F093EC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B58C-3348-49A9-87E7-548A83874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4B7FC-1C83-433D-A239-EA0D471A9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E3484-2CE0-441A-BCA6-48C67FDC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93E4-B9AE-4A11-90F4-DB3BE606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F121D-A663-4F63-8AD7-3EFC4C39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F442-72C1-4685-86E1-4CD06440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D36238-1B16-435B-81DC-0640A903F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C3C2B-2DEF-4D8D-A0AF-BBA92F17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F4803-9C89-44D2-A551-F1C568F3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30AA7-F8AF-4176-9D1A-EF769C24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2E3FF-20E3-4062-B7CE-DFF993BC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0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4250E8-3387-4889-A0CE-AEC48F7D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3A695-558E-4266-A541-B1CA44AC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79192-9EDA-499B-B76F-E228F7A24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B5F37-66A3-406C-A28E-3258A6C50D9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C6B9E-8268-4989-B5F9-7741BAA25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BA10-E126-46AC-AAA5-B2947389C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2A8AA-049D-4520-9839-1FCDC03F9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0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177F-3384-4F98-A3E3-9076CD1CE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860" y="1122363"/>
            <a:ext cx="9144000" cy="2387600"/>
          </a:xfrm>
        </p:spPr>
        <p:txBody>
          <a:bodyPr/>
          <a:lstStyle/>
          <a:p>
            <a:r>
              <a:rPr lang="en-US" dirty="0"/>
              <a:t>Platforms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3F194-5A8D-4546-8EDD-12ED98877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Six Part Series (3 of 6)</a:t>
            </a:r>
          </a:p>
        </p:txBody>
      </p:sp>
    </p:spTree>
    <p:extLst>
      <p:ext uri="{BB962C8B-B14F-4D97-AF65-F5344CB8AC3E}">
        <p14:creationId xmlns:p14="http://schemas.microsoft.com/office/powerpoint/2010/main" val="66770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09B49-AA8D-4068-8050-723002ED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is to catch the diamond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A5942-33D5-47CE-A9AC-C4336CED4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E6D2741-EBF5-4AA5-92B6-0ABB619758E6}"/>
              </a:ext>
            </a:extLst>
          </p:cNvPr>
          <p:cNvSpPr/>
          <p:nvPr/>
        </p:nvSpPr>
        <p:spPr>
          <a:xfrm>
            <a:off x="1795244" y="4110606"/>
            <a:ext cx="3137483" cy="369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1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65A3-5511-4A05-B689-FD5CD65F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Pico touches the diamond we move to next level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0E448-42D4-4525-90C0-8485281E0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87270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83C5-354A-47D7-B1D6-947B5BE9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message – next level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80841-71B2-454D-A097-E7E43C89E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680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1583-902C-4DD3-92C3-F4997109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037DB4-7F31-443C-9DD3-DDB3EEA74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3F92D4-2E57-4DF8-B2E0-8DDC7BF9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3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76E6-A045-4C37-8223-EBE7F245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 Costumes are labeled as follows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199D1A-17A6-435F-897F-426E51810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1A95DF0-F7DF-44F0-BCEC-B3488641C0AA}"/>
              </a:ext>
            </a:extLst>
          </p:cNvPr>
          <p:cNvSpPr/>
          <p:nvPr/>
        </p:nvSpPr>
        <p:spPr>
          <a:xfrm>
            <a:off x="713064" y="2558642"/>
            <a:ext cx="1224793" cy="62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35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7C87-96E2-42A3-B095-28BF6A23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new message – “set start” to return Pico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A2B9E3-252A-4C67-87EE-F3DB35FF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853547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0F19-43FA-4D2F-A44F-23C0F1E2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following code for Pico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5C119E-1506-46EB-BB1B-EC897A745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C77F7E-6088-479D-8141-8609E5AB0B28}"/>
              </a:ext>
            </a:extLst>
          </p:cNvPr>
          <p:cNvCxnSpPr>
            <a:cxnSpLocks/>
          </p:cNvCxnSpPr>
          <p:nvPr/>
        </p:nvCxnSpPr>
        <p:spPr>
          <a:xfrm flipH="1">
            <a:off x="4572000" y="1434517"/>
            <a:ext cx="2894202" cy="153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3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0EB8-BE31-4D70-81E2-B22DAC80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rule for touching the diamond – make it disappear  - add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1BD303-356C-4BC9-894B-7AFFB796E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45A6D5-9E80-4B36-8325-2C7835BA96CA}"/>
              </a:ext>
            </a:extLst>
          </p:cNvPr>
          <p:cNvCxnSpPr>
            <a:cxnSpLocks/>
          </p:cNvCxnSpPr>
          <p:nvPr/>
        </p:nvCxnSpPr>
        <p:spPr>
          <a:xfrm flipH="1">
            <a:off x="5654180" y="1468073"/>
            <a:ext cx="3246539" cy="3498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144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C303-2DE2-4731-BF9A-2ED8C02E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9DDF3-A039-47C9-BAA3-968D5F95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the level change when you touch the diamond?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Any issues – let’s debug.</a:t>
            </a:r>
          </a:p>
        </p:txBody>
      </p:sp>
    </p:spTree>
    <p:extLst>
      <p:ext uri="{BB962C8B-B14F-4D97-AF65-F5344CB8AC3E}">
        <p14:creationId xmlns:p14="http://schemas.microsoft.com/office/powerpoint/2010/main" val="312142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2FA6-198A-4D22-8989-09458972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did not change it’s place to the new level – we need to fix this (duplicate)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A7D30-5D5B-48CF-9FCE-75EC46C77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9DD9C-8772-45D9-BD1E-50291467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262" y="1887521"/>
            <a:ext cx="9613783" cy="479314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F7BA00B-D016-4A58-8F73-6DDE3A761174}"/>
              </a:ext>
            </a:extLst>
          </p:cNvPr>
          <p:cNvSpPr/>
          <p:nvPr/>
        </p:nvSpPr>
        <p:spPr>
          <a:xfrm>
            <a:off x="536896" y="2701255"/>
            <a:ext cx="641060" cy="1132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2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185AF-D7E0-4DB4-B943-49D313FC6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a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D3E5-058D-4FCD-BA09-627EE6AF5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Also need to move properly when in air.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Let’s solve these problems.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1C3FF-16CF-4FA5-B856-DD74A1A2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6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28DF-09C6-4AFE-9F6D-92D57A0B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move diamond (2) position as follows: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15F70-97A2-44DB-8D13-37A17F736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B9CCF9-7F1C-45CA-95B2-43028C91D2BE}"/>
              </a:ext>
            </a:extLst>
          </p:cNvPr>
          <p:cNvCxnSpPr/>
          <p:nvPr/>
        </p:nvCxnSpPr>
        <p:spPr>
          <a:xfrm>
            <a:off x="6795083" y="1610686"/>
            <a:ext cx="1845578" cy="1006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37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D5C8-C554-4615-AAFE-05E3C849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following code for the diamond to 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C2C04-69FE-4A65-9297-F545D305C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364615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683E-8D9E-490A-A581-63AC77F2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74ADC-7F08-4EEA-B03B-561F3DE68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you able to </a:t>
            </a:r>
            <a:r>
              <a:rPr lang="en-US"/>
              <a:t>switch levels?</a:t>
            </a:r>
          </a:p>
        </p:txBody>
      </p:sp>
    </p:spTree>
    <p:extLst>
      <p:ext uri="{BB962C8B-B14F-4D97-AF65-F5344CB8AC3E}">
        <p14:creationId xmlns:p14="http://schemas.microsoft.com/office/powerpoint/2010/main" val="365367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3CD1-48CD-4F05-9B63-C0A9DA00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FC7F8-4837-499A-9A38-123E2E2B7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3" cy="4351338"/>
          </a:xfrm>
        </p:spPr>
      </p:pic>
    </p:spTree>
    <p:extLst>
      <p:ext uri="{BB962C8B-B14F-4D97-AF65-F5344CB8AC3E}">
        <p14:creationId xmlns:p14="http://schemas.microsoft.com/office/powerpoint/2010/main" val="265041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CBF7A-C18A-42CF-89C0-51C80FB2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better platforms and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F461-6D3A-4A58-8F4A-62DAEB14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Create a Level 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And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Create a Level 2 </a:t>
            </a:r>
          </a:p>
        </p:txBody>
      </p:sp>
    </p:spTree>
    <p:extLst>
      <p:ext uri="{BB962C8B-B14F-4D97-AF65-F5344CB8AC3E}">
        <p14:creationId xmlns:p14="http://schemas.microsoft.com/office/powerpoint/2010/main" val="176024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DA58-3B4E-4A36-B478-08174402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1B6963A-1DD9-4E0C-BC7B-9D90E8EC1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273300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21DF-97ED-483C-AE95-35E3B357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1A8E97-1B23-4D36-AB69-7076E589F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52415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36B5-A55A-4D87-873F-F9AC24CA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make sure Pico starts from the lower left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94E92-83C4-4A8C-898D-5A7FD4D1B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286968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91DF-C71D-4F06-9A26-C022E819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Add the follow code to ensure direction and 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CA94A-28E7-4922-BE05-906493405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90CF87-3C90-46B7-BFF7-69262F372A8B}"/>
              </a:ext>
            </a:extLst>
          </p:cNvPr>
          <p:cNvCxnSpPr>
            <a:cxnSpLocks/>
          </p:cNvCxnSpPr>
          <p:nvPr/>
        </p:nvCxnSpPr>
        <p:spPr>
          <a:xfrm flipH="1">
            <a:off x="6249798" y="1690688"/>
            <a:ext cx="2491531" cy="121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95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F9E9-7F1F-43A6-9240-EF4AE05F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prizes for Pico to catch and move to next level – Add a Diamond (Crystal)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C429B2-01C9-477B-9B83-19ECE66AF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76214"/>
            <a:ext cx="8033239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98FEE2-94B8-4C2A-AA46-AB239E6AB5B1}"/>
              </a:ext>
            </a:extLst>
          </p:cNvPr>
          <p:cNvCxnSpPr/>
          <p:nvPr/>
        </p:nvCxnSpPr>
        <p:spPr>
          <a:xfrm>
            <a:off x="4865615" y="4051883"/>
            <a:ext cx="4194495" cy="60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995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215</Words>
  <Application>Microsoft Office PowerPoint</Application>
  <PresentationFormat>Widescreen</PresentationFormat>
  <Paragraphs>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Platforms</vt:lpstr>
      <vt:lpstr>Let’s add a background</vt:lpstr>
      <vt:lpstr>Choose Space</vt:lpstr>
      <vt:lpstr>Let’s make better platforms and cleanup</vt:lpstr>
      <vt:lpstr>Level 1</vt:lpstr>
      <vt:lpstr>Level 2</vt:lpstr>
      <vt:lpstr>Let make sure Pico starts from the lower left</vt:lpstr>
      <vt:lpstr>Add the follow code to ensure direction and position</vt:lpstr>
      <vt:lpstr>Let’s create prizes for Pico to catch and move to next level – Add a Diamond (Crystal)</vt:lpstr>
      <vt:lpstr>The goal is to catch the diamond</vt:lpstr>
      <vt:lpstr>When Pico touches the diamond we move to next level</vt:lpstr>
      <vt:lpstr>Enter message – next level</vt:lpstr>
      <vt:lpstr>PowerPoint Presentation</vt:lpstr>
      <vt:lpstr>NOTE:  Costumes are labeled as follows</vt:lpstr>
      <vt:lpstr>Add new message – “set start” to return Pico</vt:lpstr>
      <vt:lpstr>Add the following code for Pico</vt:lpstr>
      <vt:lpstr>Add the rule for touching the diamond – make it disappear  - add code</vt:lpstr>
      <vt:lpstr>Test Code</vt:lpstr>
      <vt:lpstr>The diamond did not change it’s place to the new level – we need to fix this (duplicate)</vt:lpstr>
      <vt:lpstr>Let’s move diamond (2) position as follows:</vt:lpstr>
      <vt:lpstr>Add the following code for the diamond to position</vt:lpstr>
      <vt:lpstr>Test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Platforms</dc:title>
  <dc:creator>Sean</dc:creator>
  <cp:lastModifiedBy>Sean</cp:lastModifiedBy>
  <cp:revision>125</cp:revision>
  <dcterms:created xsi:type="dcterms:W3CDTF">2020-09-20T23:24:41Z</dcterms:created>
  <dcterms:modified xsi:type="dcterms:W3CDTF">2020-10-11T16:28:38Z</dcterms:modified>
</cp:coreProperties>
</file>